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eebo" panose="020B0604020202020204" charset="-79"/>
      <p:regular r:id="rId14"/>
    </p:embeddedFont>
    <p:embeddedFont>
      <p:font typeface="Crimson Pro Semi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73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6.png"/><Relationship Id="rId9" Type="http://schemas.openxmlformats.org/officeDocument/2006/relationships/image" Target="../media/image-8-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-9-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-9-5.svg"/><Relationship Id="rId5" Type="http://schemas.openxmlformats.org/officeDocument/2006/relationships/image" Target="../media/image-9-3.svg"/><Relationship Id="rId4" Type="http://schemas.openxmlformats.org/officeDocument/2006/relationships/image" Target="../media/image6.png"/><Relationship Id="rId9" Type="http://schemas.openxmlformats.org/officeDocument/2006/relationships/image" Target="../media/image-9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PHP Programming: Database Migrations Without Frameworks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efficient strategies for managing database schema changes in PHP projects, focusing on both manual methods and powerful, framework-agnostic tools.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1071205"/>
            <a:ext cx="7113508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Recommendations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4020" y="2041208"/>
            <a:ext cx="7675959" cy="3759279"/>
          </a:xfrm>
          <a:prstGeom prst="roundRect">
            <a:avLst>
              <a:gd name="adj" fmla="val 83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734020" y="2041208"/>
            <a:ext cx="3837980" cy="221527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43689" y="2250877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Essential Tool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3689" y="2704267"/>
            <a:ext cx="3418642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Database migrations are a cornerstone for managing schema changes in PHP projects, even without complex frameworks.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572000" y="2041208"/>
            <a:ext cx="3837980" cy="221527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041208"/>
            <a:ext cx="22860" cy="2215277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10" name="Text 7"/>
          <p:cNvSpPr/>
          <p:nvPr/>
        </p:nvSpPr>
        <p:spPr>
          <a:xfrm>
            <a:off x="4781669" y="2250877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Reliable Solutions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781669" y="2704267"/>
            <a:ext cx="3418642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Phinx and simple PHP scripts offer robust, automated solutions for effective migration management.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4020" y="4256484"/>
            <a:ext cx="7675959" cy="154400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Shape 10"/>
          <p:cNvSpPr/>
          <p:nvPr/>
        </p:nvSpPr>
        <p:spPr>
          <a:xfrm>
            <a:off x="734020" y="4256484"/>
            <a:ext cx="7675959" cy="22860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14" name="Text 11"/>
          <p:cNvSpPr/>
          <p:nvPr/>
        </p:nvSpPr>
        <p:spPr>
          <a:xfrm>
            <a:off x="943689" y="4466153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Early Adoption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3689" y="4919543"/>
            <a:ext cx="7256621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migrations from your project's inception to ensure stability and simplify future development.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4020" y="6115050"/>
            <a:ext cx="3145988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Questions?</a:t>
            </a:r>
            <a:endParaRPr lang="en-US" sz="2450" dirty="0"/>
          </a:p>
        </p:txBody>
      </p:sp>
      <p:sp>
        <p:nvSpPr>
          <p:cNvPr id="17" name="Text 14"/>
          <p:cNvSpPr/>
          <p:nvPr/>
        </p:nvSpPr>
        <p:spPr>
          <a:xfrm>
            <a:off x="734020" y="6822758"/>
            <a:ext cx="76759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We're here to help you start building your database migrations today!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Life Engine &gt; Версия для печати &gt; Спасибо за внимание для презентации  на английском язык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а с надписью спасибо на английском - скачать бесплатно на сайте  otkrytkivsem.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045" y="1944619"/>
            <a:ext cx="957608" cy="95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Мем: &quot;спасибо за внимание. учите английский. аплодисментов не надо, можно  просто 5&quot; - Все шаблоны - Meme-arsenal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0"/>
            <a:ext cx="64008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9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9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3452574"/>
            <a:ext cx="11746944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Are Migrations and Why Are They Essential?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2361" y="4499610"/>
            <a:ext cx="4197668" cy="3107412"/>
          </a:xfrm>
          <a:prstGeom prst="roundRect">
            <a:avLst>
              <a:gd name="adj" fmla="val 1748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8699" y="4725948"/>
            <a:ext cx="360247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Structured Database Evolution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8699" y="5215414"/>
            <a:ext cx="3744992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Migrations provide a systematic way to manage and track changes to your database schema, including creating, altering, and dropping tables, columns, and indexes.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366" y="4499610"/>
            <a:ext cx="4197668" cy="3107412"/>
          </a:xfrm>
          <a:prstGeom prst="roundRect">
            <a:avLst>
              <a:gd name="adj" fmla="val 1748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442704" y="472594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Team Synchronisation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2704" y="5215414"/>
            <a:ext cx="3744992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enable development teams to keep their database structures in sync, much like version control for your codebase, ensuring everyone works with the same schema.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4499610"/>
            <a:ext cx="4197668" cy="3107412"/>
          </a:xfrm>
          <a:prstGeom prst="roundRect">
            <a:avLst>
              <a:gd name="adj" fmla="val 1748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709" y="4725948"/>
            <a:ext cx="374499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Backend Development Importance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709" y="5569148"/>
            <a:ext cx="3744992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Crucial for backend stability and scalability, migrations simplify project maintenance, facilitate feature development, and ensure data integrity across environments.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875" y="411599"/>
            <a:ext cx="781800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Manual PHP Migrations: A Foundational Approach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875" y="1238369"/>
            <a:ext cx="6608802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Crafting migrations manually involves writing PHP scripts that encapsulate SQL queries for schema modifications. This offers granular control and a deep understanding of database operations.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875" y="1851898"/>
            <a:ext cx="6608802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PHP scripts containing raw SQL for database operations.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875" y="2143720"/>
            <a:ext cx="66088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up()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methods to apply schema changes.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875" y="2443163"/>
            <a:ext cx="66088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down()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methods for safe migration rollbacks.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3875" y="2742605"/>
            <a:ext cx="6608802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 a dedicated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migrations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table to track applied changes.</a:t>
            </a:r>
            <a:endParaRPr lang="en-US" sz="11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343" y="1272064"/>
            <a:ext cx="6608802" cy="660880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23875" y="3367890"/>
            <a:ext cx="6608802" cy="875348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3527648"/>
            <a:ext cx="179226" cy="56505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75885" y="3613833"/>
            <a:ext cx="5972770" cy="478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approach ensures full control but requires meticulous attention to detail and consistent naming conventions for manageability.</a:t>
            </a:r>
            <a:endParaRPr lang="en-US" sz="11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26" y="3678184"/>
            <a:ext cx="179226" cy="565054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52" y="3527648"/>
            <a:ext cx="179226" cy="565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356" y="700564"/>
            <a:ext cx="6227683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Example: A Simple Manual Migration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4356" y="1768673"/>
            <a:ext cx="6670238" cy="3194447"/>
          </a:xfrm>
          <a:prstGeom prst="roundRect">
            <a:avLst>
              <a:gd name="adj" fmla="val 3435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564356" y="1745813"/>
            <a:ext cx="6670238" cy="91440"/>
          </a:xfrm>
          <a:prstGeom prst="roundRect">
            <a:avLst>
              <a:gd name="adj" fmla="val 26451"/>
            </a:avLst>
          </a:prstGeom>
          <a:solidFill>
            <a:srgbClr val="2150FE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26858"/>
            <a:ext cx="483632" cy="483632"/>
          </a:xfrm>
          <a:prstGeom prst="roundRect">
            <a:avLst>
              <a:gd name="adj" fmla="val 189069"/>
            </a:avLst>
          </a:prstGeom>
          <a:solidFill>
            <a:srgbClr val="2150F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02618" y="1671876"/>
            <a:ext cx="193477" cy="1934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27" y="2171700"/>
            <a:ext cx="2015490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Define Your Schema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427" y="2520315"/>
            <a:ext cx="630209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Begin by envisioning the table structure, for example, a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messages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table with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content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and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date_time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fields.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95805" y="1768673"/>
            <a:ext cx="6670238" cy="3194447"/>
          </a:xfrm>
          <a:prstGeom prst="roundRect">
            <a:avLst>
              <a:gd name="adj" fmla="val 3435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395805" y="1745813"/>
            <a:ext cx="6670238" cy="91440"/>
          </a:xfrm>
          <a:prstGeom prst="roundRect">
            <a:avLst>
              <a:gd name="adj" fmla="val 26451"/>
            </a:avLst>
          </a:prstGeom>
          <a:solidFill>
            <a:srgbClr val="2150FE"/>
          </a:solidFill>
          <a:ln/>
        </p:spPr>
      </p:sp>
      <p:sp>
        <p:nvSpPr>
          <p:cNvPr id="11" name="Shape 8"/>
          <p:cNvSpPr/>
          <p:nvPr/>
        </p:nvSpPr>
        <p:spPr>
          <a:xfrm>
            <a:off x="10489049" y="1526858"/>
            <a:ext cx="483632" cy="483632"/>
          </a:xfrm>
          <a:prstGeom prst="roundRect">
            <a:avLst>
              <a:gd name="adj" fmla="val 189069"/>
            </a:avLst>
          </a:prstGeom>
          <a:solidFill>
            <a:srgbClr val="2150FE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34067" y="1671876"/>
            <a:ext cx="193477" cy="1934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579876" y="2171700"/>
            <a:ext cx="201549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 </a:t>
            </a:r>
            <a:r>
              <a:rPr lang="en-US" sz="15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up()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79876" y="2535555"/>
            <a:ext cx="630209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Write the SQL query to create the table within the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up()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 of your migration class.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7579876" y="2990017"/>
            <a:ext cx="6302097" cy="1789033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6" name="Shape 12"/>
          <p:cNvSpPr/>
          <p:nvPr/>
        </p:nvSpPr>
        <p:spPr>
          <a:xfrm>
            <a:off x="7571899" y="2990017"/>
            <a:ext cx="6318052" cy="1789033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>
            <a:off x="7733109" y="3110865"/>
            <a:ext cx="5995630" cy="1547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messages (
    id INT AUTO_INCREMENT PRIMARY KEY,
    content TEXT NOT NULL,
    date_time DATETIME NOT NULL
);
</a:t>
            </a:r>
            <a:endParaRPr lang="en-US" sz="1250" dirty="0"/>
          </a:p>
        </p:txBody>
      </p:sp>
      <p:sp>
        <p:nvSpPr>
          <p:cNvPr id="18" name="Shape 14"/>
          <p:cNvSpPr/>
          <p:nvPr/>
        </p:nvSpPr>
        <p:spPr>
          <a:xfrm>
            <a:off x="564356" y="5366147"/>
            <a:ext cx="6670238" cy="2162889"/>
          </a:xfrm>
          <a:prstGeom prst="roundRect">
            <a:avLst>
              <a:gd name="adj" fmla="val 5073"/>
            </a:avLst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564356" y="5343287"/>
            <a:ext cx="6670238" cy="91440"/>
          </a:xfrm>
          <a:prstGeom prst="roundRect">
            <a:avLst>
              <a:gd name="adj" fmla="val 26451"/>
            </a:avLst>
          </a:prstGeom>
          <a:solidFill>
            <a:srgbClr val="2150FE"/>
          </a:solidFill>
          <a:ln/>
        </p:spPr>
      </p:sp>
      <p:sp>
        <p:nvSpPr>
          <p:cNvPr id="20" name="Shape 16"/>
          <p:cNvSpPr/>
          <p:nvPr/>
        </p:nvSpPr>
        <p:spPr>
          <a:xfrm>
            <a:off x="3657600" y="5124331"/>
            <a:ext cx="483632" cy="483632"/>
          </a:xfrm>
          <a:prstGeom prst="roundRect">
            <a:avLst>
              <a:gd name="adj" fmla="val 189069"/>
            </a:avLst>
          </a:prstGeom>
          <a:solidFill>
            <a:srgbClr val="2150FE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02618" y="5269349"/>
            <a:ext cx="193477" cy="19347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748427" y="5769173"/>
            <a:ext cx="2015490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 </a:t>
            </a:r>
            <a:r>
              <a:rPr lang="en-US" sz="15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down()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748427" y="6133028"/>
            <a:ext cx="630209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the SQL query for dropping the table in the </a:t>
            </a: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down()</a:t>
            </a: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 to enable rollbacks.</a:t>
            </a:r>
            <a:endParaRPr lang="en-US" sz="1250" dirty="0"/>
          </a:p>
        </p:txBody>
      </p:sp>
      <p:sp>
        <p:nvSpPr>
          <p:cNvPr id="24" name="Shape 19"/>
          <p:cNvSpPr/>
          <p:nvPr/>
        </p:nvSpPr>
        <p:spPr>
          <a:xfrm>
            <a:off x="748427" y="6587490"/>
            <a:ext cx="6302097" cy="757476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5" name="Shape 20"/>
          <p:cNvSpPr/>
          <p:nvPr/>
        </p:nvSpPr>
        <p:spPr>
          <a:xfrm>
            <a:off x="740450" y="6587490"/>
            <a:ext cx="6318052" cy="757476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6" name="Text 21"/>
          <p:cNvSpPr/>
          <p:nvPr/>
        </p:nvSpPr>
        <p:spPr>
          <a:xfrm>
            <a:off x="901660" y="6708338"/>
            <a:ext cx="5995630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 TABLE messages;
</a:t>
            </a:r>
            <a:endParaRPr lang="en-US" sz="1250" dirty="0"/>
          </a:p>
        </p:txBody>
      </p:sp>
      <p:sp>
        <p:nvSpPr>
          <p:cNvPr id="27" name="Shape 22"/>
          <p:cNvSpPr/>
          <p:nvPr/>
        </p:nvSpPr>
        <p:spPr>
          <a:xfrm>
            <a:off x="7395805" y="5366147"/>
            <a:ext cx="6670238" cy="2162889"/>
          </a:xfrm>
          <a:prstGeom prst="roundRect">
            <a:avLst>
              <a:gd name="adj" fmla="val 5073"/>
            </a:avLst>
          </a:prstGeom>
          <a:solidFill>
            <a:srgbClr val="FFFFFF"/>
          </a:solidFill>
          <a:ln/>
        </p:spPr>
      </p:sp>
      <p:sp>
        <p:nvSpPr>
          <p:cNvPr id="28" name="Shape 23"/>
          <p:cNvSpPr/>
          <p:nvPr/>
        </p:nvSpPr>
        <p:spPr>
          <a:xfrm>
            <a:off x="7395805" y="5343287"/>
            <a:ext cx="6670238" cy="91440"/>
          </a:xfrm>
          <a:prstGeom prst="roundRect">
            <a:avLst>
              <a:gd name="adj" fmla="val 26451"/>
            </a:avLst>
          </a:prstGeom>
          <a:solidFill>
            <a:srgbClr val="2150FE"/>
          </a:solidFill>
          <a:ln/>
        </p:spPr>
      </p:sp>
      <p:sp>
        <p:nvSpPr>
          <p:cNvPr id="29" name="Shape 24"/>
          <p:cNvSpPr/>
          <p:nvPr/>
        </p:nvSpPr>
        <p:spPr>
          <a:xfrm>
            <a:off x="10489049" y="5124331"/>
            <a:ext cx="483632" cy="483632"/>
          </a:xfrm>
          <a:prstGeom prst="roundRect">
            <a:avLst>
              <a:gd name="adj" fmla="val 189069"/>
            </a:avLst>
          </a:prstGeom>
          <a:solidFill>
            <a:srgbClr val="2150FE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634067" y="5269349"/>
            <a:ext cx="193477" cy="193477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579876" y="5769173"/>
            <a:ext cx="208109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Console Script Execution</a:t>
            </a:r>
            <a:endParaRPr lang="en-US" sz="1550" dirty="0"/>
          </a:p>
        </p:txBody>
      </p:sp>
      <p:sp>
        <p:nvSpPr>
          <p:cNvPr id="32" name="Text 26"/>
          <p:cNvSpPr/>
          <p:nvPr/>
        </p:nvSpPr>
        <p:spPr>
          <a:xfrm>
            <a:off x="7579876" y="6117788"/>
            <a:ext cx="6302097" cy="515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 simple PHP console script to run these migrations, applying or reverting changes as needed.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0640" y="447437"/>
            <a:ext cx="7723703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Phinx: Framework-Agnostic Migrations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1600676"/>
            <a:ext cx="6426398" cy="6426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492" y="1558290"/>
            <a:ext cx="6426398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Phinx is a widely-used, framework-independent migration tool that simplifies database version control.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52492" y="2372797"/>
            <a:ext cx="753308" cy="1175504"/>
          </a:xfrm>
          <a:prstGeom prst="roundRect">
            <a:avLst>
              <a:gd name="adj" fmla="val 360046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7787878" y="2783919"/>
            <a:ext cx="28241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494038" y="2561034"/>
            <a:ext cx="235434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Installation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494038" y="3043476"/>
            <a:ext cx="548485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composer require robmorgan/phinx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552492" y="3736538"/>
            <a:ext cx="753308" cy="1661517"/>
          </a:xfrm>
          <a:prstGeom prst="roundRect">
            <a:avLst>
              <a:gd name="adj" fmla="val 360046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7787878" y="4390668"/>
            <a:ext cx="28241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494038" y="3924776"/>
            <a:ext cx="235434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Initialisation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94038" y="4407218"/>
            <a:ext cx="548485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php vendor/robmorgan/phinx/bin/phinx init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494038" y="4893231"/>
            <a:ext cx="548485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command generates a </a:t>
            </a: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phinx.php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configuration file.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552492" y="5586293"/>
            <a:ext cx="753308" cy="1175504"/>
          </a:xfrm>
          <a:prstGeom prst="roundRect">
            <a:avLst>
              <a:gd name="adj" fmla="val 360046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7787878" y="5997416"/>
            <a:ext cx="28241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494038" y="5774531"/>
            <a:ext cx="235434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Configuration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94038" y="6256973"/>
            <a:ext cx="5484852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Edit </a:t>
            </a: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phinx.php</a:t>
            </a: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to set up your database connection details.</a:t>
            </a:r>
            <a:endParaRPr lang="en-US" sz="14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" y="1600675"/>
            <a:ext cx="6426398" cy="6435963"/>
          </a:xfrm>
          <a:prstGeom prst="rect">
            <a:avLst/>
          </a:prstGeom>
        </p:spPr>
      </p:pic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00" y="3760115"/>
            <a:ext cx="5173196" cy="1567260"/>
          </a:xfrm>
          <a:prstGeom prst="rect">
            <a:avLst/>
          </a:prstGeom>
        </p:spPr>
      </p:pic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26" y="4295387"/>
            <a:ext cx="4148096" cy="366065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42" y="4407436"/>
            <a:ext cx="3472771" cy="1347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712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494" y="409813"/>
            <a:ext cx="691431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Working with Phinx: Creation and Execution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" y="1098947"/>
            <a:ext cx="446961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7402" y="1247894"/>
            <a:ext cx="1862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Generate Migration File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117402" y="1570077"/>
            <a:ext cx="750510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the command to create a new migration, which will generate a PHP file with a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change()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method.</a:t>
            </a: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1117402" y="1913096"/>
            <a:ext cx="750510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php vendor/robmorgan/phinx/bin/phinx create CreateTableMessages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4" y="2464713"/>
            <a:ext cx="446961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40882" y="2613660"/>
            <a:ext cx="1862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Define Schema Changes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340882" y="2935843"/>
            <a:ext cx="7281624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Within the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change()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method, describe your desired database modifications. For instance, add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content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date_time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columns to your </a:t>
            </a: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messages</a:t>
            </a: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table.</a:t>
            </a:r>
            <a:endParaRPr lang="en-US" sz="1150" dirty="0"/>
          </a:p>
        </p:txBody>
      </p:sp>
      <p:sp>
        <p:nvSpPr>
          <p:cNvPr id="11" name="Shape 6"/>
          <p:cNvSpPr/>
          <p:nvPr/>
        </p:nvSpPr>
        <p:spPr>
          <a:xfrm>
            <a:off x="1340882" y="3610928"/>
            <a:ext cx="7281624" cy="1415772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2" name="Shape 7"/>
          <p:cNvSpPr/>
          <p:nvPr/>
        </p:nvSpPr>
        <p:spPr>
          <a:xfrm>
            <a:off x="1333500" y="3610928"/>
            <a:ext cx="7296388" cy="1415772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3" name="Text 8"/>
          <p:cNvSpPr/>
          <p:nvPr/>
        </p:nvSpPr>
        <p:spPr>
          <a:xfrm>
            <a:off x="1482447" y="3722608"/>
            <a:ext cx="6998494" cy="1192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$table = $this-&gt;table('messages');
$table-&gt;addColumn('content', 'text')
      -&gt;addColumn('date_time', 'datetime')
      -&gt;create();
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54" y="5324594"/>
            <a:ext cx="446961" cy="11430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64362" y="5473541"/>
            <a:ext cx="1862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Execute Migration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1564362" y="5795724"/>
            <a:ext cx="7058144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Run all pending migrations to apply changes to your database.</a:t>
            </a:r>
            <a:endParaRPr lang="en-US" sz="1150" dirty="0"/>
          </a:p>
        </p:txBody>
      </p:sp>
      <p:sp>
        <p:nvSpPr>
          <p:cNvPr id="17" name="Text 11"/>
          <p:cNvSpPr/>
          <p:nvPr/>
        </p:nvSpPr>
        <p:spPr>
          <a:xfrm>
            <a:off x="1564362" y="6123503"/>
            <a:ext cx="705814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php vendor/robmorgan/phinx/bin/phinx migrate</a:t>
            </a:r>
            <a:endParaRPr lang="en-US" sz="11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054" y="6675120"/>
            <a:ext cx="446961" cy="11430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787962" y="6824067"/>
            <a:ext cx="18627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Rollback Changes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1787962" y="7146250"/>
            <a:ext cx="683454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needed, you can easily revert the last applied migration.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1787962" y="7474029"/>
            <a:ext cx="683454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php vendor/robmorgan/phinx/bin/phinx rollback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984" y="500420"/>
            <a:ext cx="7902773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Alternatives: Lightweight Migration Tools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84" y="1433036"/>
            <a:ext cx="6564511" cy="40571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6984" y="5672138"/>
            <a:ext cx="2603540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Simple-mysql-DB-migrator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6984" y="6065639"/>
            <a:ext cx="6564511" cy="888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minimalist PHP script designed for basic migration needs. It includes </a:t>
            </a:r>
            <a:r>
              <a:rPr lang="en-US" sz="14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up()/down()</a:t>
            </a: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methods and a configuration file for straightforward database management.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36984" y="7063740"/>
            <a:ext cx="656451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Lightweight and easy to integrate.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6984" y="7418665"/>
            <a:ext cx="656451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Ideal for small projects or specific tasks.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05" y="1433036"/>
            <a:ext cx="6564511" cy="40571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905" y="5672138"/>
            <a:ext cx="245030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Mysql Migration Manager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28905" y="6065639"/>
            <a:ext cx="6564511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tool automates migration creation by comparing current and target database schemas, generating the necessary SQL for changes.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28905" y="6757273"/>
            <a:ext cx="656451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schema comparison.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28905" y="7112198"/>
            <a:ext cx="656451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Reduces manual SQL writing.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636984" y="7914561"/>
            <a:ext cx="1335643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tools offer distinct advantages for projects that require migration capabilities without the overhead of a full framework.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9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3256955"/>
            <a:ext cx="10027444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Practical Tips for Unframeworked Migrations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7603" y="4251246"/>
            <a:ext cx="320278" cy="3202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1490" y="4244697"/>
            <a:ext cx="303776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Version Control Integration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441490" y="4706422"/>
            <a:ext cx="574024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Always store your migration files within your version control system (e.g., Git). This ensures traceability and collaborative development.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528798" y="4251246"/>
            <a:ext cx="320278" cy="3202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42684" y="424469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 Thoroughly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142684" y="4706422"/>
            <a:ext cx="574024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Before deploying to production, rigorously test your migrations on a local or staging database environment to catch potential issues.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27603" y="6165175"/>
            <a:ext cx="320278" cy="3202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1490" y="615862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Migration Tracking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441490" y="6620351"/>
            <a:ext cx="574024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Utilise dedicated helper tables to keep a precise record of all executed migrations. This prevents re-running completed changes.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528798" y="6165175"/>
            <a:ext cx="320278" cy="3202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42684" y="6158627"/>
            <a:ext cx="360890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Documentation and Consistency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8142684" y="6620351"/>
            <a:ext cx="5740241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Document all schema changes and adhere to a consistent migration style across your project for better maintainability and clarity.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7883962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Visualising the Migration Workflow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68" y="1672947"/>
            <a:ext cx="11782663" cy="54375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49772" y="2122145"/>
            <a:ext cx="2957195" cy="369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Migration Workflow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919784" y="4946061"/>
            <a:ext cx="1984606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Developer Triggers Migration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57029" y="3949445"/>
            <a:ext cx="499437" cy="4994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25652" y="5170315"/>
            <a:ext cx="1984606" cy="739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Migrations Table Updated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76041" y="3953963"/>
            <a:ext cx="499436" cy="499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850692" y="5366639"/>
            <a:ext cx="1984606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Run PHP Migration Script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93277" y="4317657"/>
            <a:ext cx="499437" cy="499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7886" y="5340353"/>
            <a:ext cx="1984607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Database Applies Changes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24185" y="4291371"/>
            <a:ext cx="499437" cy="49943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3545" y="7349490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workflow illustrates how migrations streamline collaboration and version control for database structures, ensuring all team members are on the same page.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790</Words>
  <Application>Microsoft Office PowerPoint</Application>
  <PresentationFormat>Произвольный</PresentationFormat>
  <Paragraphs>97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Heebo</vt:lpstr>
      <vt:lpstr>Crimson Pro Semi Bold</vt:lpstr>
      <vt:lpstr>Arial</vt:lpstr>
      <vt:lpstr>Calibri</vt:lpstr>
      <vt:lpstr>Consolas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Student</dc:creator>
  <cp:lastModifiedBy>Student</cp:lastModifiedBy>
  <cp:revision>3</cp:revision>
  <dcterms:created xsi:type="dcterms:W3CDTF">2025-12-11T05:00:59Z</dcterms:created>
  <dcterms:modified xsi:type="dcterms:W3CDTF">2025-12-11T05:19:36Z</dcterms:modified>
</cp:coreProperties>
</file>